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78185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469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734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4173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6315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89246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4352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43323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840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03038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0836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BAF7A-3450-48AE-8CBA-2524B60C276A}" type="datetimeFigureOut">
              <a:rPr lang="es-CO" smtClean="0"/>
              <a:t>10/05/2022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658BA-6702-46CC-8B26-4A442D08AFE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4228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296614" y="5646096"/>
            <a:ext cx="4119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Luis </a:t>
            </a:r>
            <a:r>
              <a:rPr lang="es-CO" dirty="0"/>
              <a:t>A</a:t>
            </a:r>
            <a:r>
              <a:rPr lang="es-CO" dirty="0" smtClean="0"/>
              <a:t>lvarez:</a:t>
            </a:r>
          </a:p>
          <a:p>
            <a:r>
              <a:rPr lang="es-CO" dirty="0" smtClean="0"/>
              <a:t>Problemas en teclado, se quedan pegadas</a:t>
            </a:r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3299" y="274904"/>
            <a:ext cx="4624943" cy="297904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4936" y="274904"/>
            <a:ext cx="3318672" cy="297904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415" y="102974"/>
            <a:ext cx="2941022" cy="331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964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296614" y="5646096"/>
            <a:ext cx="4168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Clareth Araujo</a:t>
            </a:r>
            <a:r>
              <a:rPr lang="es-CO" dirty="0" smtClean="0"/>
              <a:t>:</a:t>
            </a:r>
            <a:endParaRPr lang="es-CO" dirty="0" smtClean="0"/>
          </a:p>
          <a:p>
            <a:r>
              <a:rPr lang="es-CO" dirty="0" smtClean="0"/>
              <a:t>Problemas en teclado y el </a:t>
            </a:r>
            <a:r>
              <a:rPr lang="es-CO" dirty="0" err="1" smtClean="0"/>
              <a:t>pad</a:t>
            </a:r>
            <a:r>
              <a:rPr lang="es-CO" dirty="0" smtClean="0"/>
              <a:t> no funciona</a:t>
            </a:r>
            <a:endParaRPr lang="es-CO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409" y="176050"/>
            <a:ext cx="3499371" cy="403348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643194" y="-294017"/>
            <a:ext cx="3003589" cy="458627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6998" y="3888259"/>
            <a:ext cx="3984543" cy="272518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53197" y="750111"/>
            <a:ext cx="3153161" cy="2498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4515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21</Words>
  <Application>Microsoft Office PowerPoint</Application>
  <PresentationFormat>Panorámica</PresentationFormat>
  <Paragraphs>4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Fragozo, Jose Gregorio</dc:creator>
  <cp:lastModifiedBy>Fragozo, Jose Gregorio</cp:lastModifiedBy>
  <cp:revision>6</cp:revision>
  <dcterms:created xsi:type="dcterms:W3CDTF">2022-03-17T20:11:24Z</dcterms:created>
  <dcterms:modified xsi:type="dcterms:W3CDTF">2022-05-10T17:16:43Z</dcterms:modified>
</cp:coreProperties>
</file>